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4" r:id="rId2"/>
    <p:sldId id="280" r:id="rId3"/>
    <p:sldId id="295" r:id="rId4"/>
    <p:sldId id="296" r:id="rId5"/>
    <p:sldId id="298" r:id="rId6"/>
    <p:sldId id="299" r:id="rId7"/>
    <p:sldId id="300" r:id="rId8"/>
    <p:sldId id="302" r:id="rId9"/>
    <p:sldId id="30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6A8"/>
    <a:srgbClr val="EF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>
        <p:scale>
          <a:sx n="103" d="100"/>
          <a:sy n="103" d="100"/>
        </p:scale>
        <p:origin x="-1016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7D3D-7035-874D-B542-1A8E0394905F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180-E428-2346-8AFB-24F55637AB2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5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B61-AE04-3F40-9273-0020D59118F4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0DE3C-9E1B-2043-8097-5CD03AD7AB5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71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10DA-958E-DA43-B624-04E53CAEC52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FEAC-4F6C-EF4B-AD71-FD53B7901BAE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9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1D8-EA63-5D44-A0FC-182D1AECDC8A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3091-8B92-CB46-A5DA-0A0C229C8E3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0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B591-274B-7D45-AA4E-2DB45990D63C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D40-A249-1141-ACBE-A2C8904E1AD8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5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E14F-2AA9-4D41-A890-509E82CFBC1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E78-BBF3-B84F-B327-7C4E13C0C16D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7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12D-8645-AA41-8C18-D23FAFDD923F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4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10F2-E268-CE4E-8A95-0FCA73E9619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1DB-53AB-A64D-8559-4DF3D3BA0FF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5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79CF-F577-AF49-8C7C-0843582F70C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7DB6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67289" y="2"/>
            <a:ext cx="7676711" cy="2365373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Parte </a:t>
            </a: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III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467289" y="2841626"/>
            <a:ext cx="7634179" cy="236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A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Indice</a:t>
            </a: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8 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Baricentro strategico e scelta del business</a:t>
            </a: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Comportamento e segmentazione della domanda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Strategie competitive</a:t>
            </a: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Obiettivi e metriche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467289" y="349378"/>
            <a:ext cx="7676712" cy="1795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Creazione del valore e definizione degli obiettivi</a:t>
            </a: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1360262" y="6526450"/>
            <a:ext cx="7636318" cy="365125"/>
          </a:xfrm>
        </p:spPr>
        <p:txBody>
          <a:bodyPr/>
          <a:lstStyle/>
          <a:p>
            <a:pPr algn="r"/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7520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9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3" name="Immagine 2" descr="img 229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7" y="701750"/>
            <a:ext cx="6709861" cy="56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8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9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img 230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0"/>
            <a:ext cx="9144000" cy="35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6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9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img 235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68" y="1088446"/>
            <a:ext cx="5043210" cy="53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6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9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img 239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24" y="1017400"/>
            <a:ext cx="6771198" cy="55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6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9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img 242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3" y="858753"/>
            <a:ext cx="6786775" cy="57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6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10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ESEMPIO 2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22" y="1553881"/>
            <a:ext cx="6998635" cy="49585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Gentilini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6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10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Pringles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ESEMPIO 2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7" y="1528637"/>
            <a:ext cx="6721823" cy="48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0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11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img 2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58" y="900046"/>
            <a:ext cx="4210389" cy="561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6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11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Telecom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ESEMPIO 2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1" y="1530578"/>
            <a:ext cx="7582754" cy="48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4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8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95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42" y="933312"/>
            <a:ext cx="4207778" cy="53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8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96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7" y="1158925"/>
            <a:ext cx="7275105" cy="50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8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ESEMPIO 2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14" y="1491808"/>
            <a:ext cx="3820442" cy="50082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Lavazza Espresso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8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Luxottica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ESEMPIO 2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49" y="1473200"/>
            <a:ext cx="5653204" cy="49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5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8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Danone Vitasnella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 descr="ESEMPIO 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5" y="1431096"/>
            <a:ext cx="7294547" cy="47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8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3" name="Immagine 2" descr="img 208 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"/>
          <a:stretch/>
        </p:blipFill>
        <p:spPr>
          <a:xfrm>
            <a:off x="2752851" y="980796"/>
            <a:ext cx="3325682" cy="53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8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" y="8890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22A6A8"/>
                </a:solidFill>
                <a:latin typeface="Arial" pitchFamily="34" charset="0"/>
                <a:cs typeface="Arial" pitchFamily="34" charset="0"/>
              </a:rPr>
              <a:t>Walt Disney Company</a:t>
            </a: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magine 1" descr="CASE HISTORY 2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0" y="1424639"/>
            <a:ext cx="7405515" cy="49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9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pic>
        <p:nvPicPr>
          <p:cNvPr id="2" name="Immagine 1" descr="img 2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54" y="1027315"/>
            <a:ext cx="6152898" cy="52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230</Words>
  <Application>Microsoft Macintosh PowerPoint</Application>
  <PresentationFormat>Presentazione su schermo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</dc:title>
  <dc:creator>MacBook</dc:creator>
  <cp:lastModifiedBy>FG</cp:lastModifiedBy>
  <cp:revision>163</cp:revision>
  <dcterms:created xsi:type="dcterms:W3CDTF">2013-07-26T06:15:33Z</dcterms:created>
  <dcterms:modified xsi:type="dcterms:W3CDTF">2014-01-08T11:58:42Z</dcterms:modified>
</cp:coreProperties>
</file>