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4" r:id="rId2"/>
    <p:sldId id="280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6A8"/>
    <a:srgbClr val="EF9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06" autoAdjust="0"/>
  </p:normalViewPr>
  <p:slideViewPr>
    <p:cSldViewPr snapToGrid="0" snapToObjects="1">
      <p:cViewPr>
        <p:scale>
          <a:sx n="103" d="100"/>
          <a:sy n="103" d="100"/>
        </p:scale>
        <p:origin x="-1016" y="-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57D3D-7035-874D-B542-1A8E0394905F}" type="datetimeFigureOut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3180-E428-2346-8AFB-24F55637AB2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954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B7B61-AE04-3F40-9273-0020D59118F4}" type="datetimeFigureOut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0DE3C-9E1B-2043-8097-5CD03AD7AB5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371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10DA-958E-DA43-B624-04E53CAEC520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95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FEAC-4F6C-EF4B-AD71-FD53B7901BAE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49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1D8-EA63-5D44-A0FC-182D1AECDC8A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68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3091-8B92-CB46-A5DA-0A0C229C8E30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05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B591-274B-7D45-AA4E-2DB45990D63C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1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D40-A249-1141-ACBE-A2C8904E1AD8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45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E14F-2AA9-4D41-A890-509E82CFBC11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50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E78-BBF3-B84F-B327-7C4E13C0C16D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74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12D-8645-AA41-8C18-D23FAFDD923F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94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10F2-E268-CE4E-8A95-0FCA73E96194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6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41DB-53AB-A64D-8559-4DF3D3BA0FF4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5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79CF-F577-AF49-8C7C-0843582F70C1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rgbClr val="7DB6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467289" y="2"/>
            <a:ext cx="7676711" cy="2365373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Parte </a:t>
            </a:r>
            <a:r>
              <a:rPr lang="it-IT" sz="6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VII</a:t>
            </a:r>
            <a:endParaRPr kumimoji="0" lang="it-IT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467289" y="2841626"/>
            <a:ext cx="7634179" cy="302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9A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Indice</a:t>
            </a:r>
          </a:p>
          <a:p>
            <a:pPr defTabSz="360000">
              <a:lnSpc>
                <a:spcPct val="130000"/>
              </a:lnSpc>
            </a:pP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Retail marketing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 defTabSz="360000">
              <a:lnSpc>
                <a:spcPct val="130000"/>
              </a:lnSpc>
            </a:pP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Service marketing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defTabSz="360000">
              <a:lnSpc>
                <a:spcPct val="130000"/>
              </a:lnSpc>
            </a:pP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Mercati internazionali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defTabSz="360000">
              <a:lnSpc>
                <a:spcPct val="130000"/>
              </a:lnSpc>
            </a:pP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467289" y="349378"/>
            <a:ext cx="7676712" cy="1795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it-IT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principale declinazioni del marketing</a:t>
            </a:r>
            <a:endParaRPr lang="it-IT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1360262" y="6526450"/>
            <a:ext cx="7636318" cy="365125"/>
          </a:xfrm>
        </p:spPr>
        <p:txBody>
          <a:bodyPr/>
          <a:lstStyle/>
          <a:p>
            <a:pPr algn="r"/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</p:spTree>
    <p:extLst>
      <p:ext uri="{BB962C8B-B14F-4D97-AF65-F5344CB8AC3E}">
        <p14:creationId xmlns:p14="http://schemas.microsoft.com/office/powerpoint/2010/main" val="275208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633 26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33" y="998647"/>
            <a:ext cx="6910908" cy="5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Gardaland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ESEMPIO 6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58" y="1412310"/>
            <a:ext cx="6061634" cy="47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3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637 26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47" y="983010"/>
            <a:ext cx="4287093" cy="52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638 26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81" y="1119271"/>
            <a:ext cx="5365068" cy="51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640 26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04" y="850701"/>
            <a:ext cx="3104988" cy="548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641 26 copi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"/>
          <a:stretch/>
        </p:blipFill>
        <p:spPr>
          <a:xfrm>
            <a:off x="2909805" y="863029"/>
            <a:ext cx="3600334" cy="56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643 26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93" y="998647"/>
            <a:ext cx="3696907" cy="535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CASE HISTORY 6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8" y="2015396"/>
            <a:ext cx="8268593" cy="293401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Eataly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7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647 27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01" y="921066"/>
            <a:ext cx="6650795" cy="54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0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650 27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78" y="1069293"/>
            <a:ext cx="6764325" cy="525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0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603 25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80" y="963296"/>
            <a:ext cx="6147808" cy="55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5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654 27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04" y="1147006"/>
            <a:ext cx="7442504" cy="51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0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pic>
        <p:nvPicPr>
          <p:cNvPr id="2" name="Immagine 1" descr="img 658 27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1185325"/>
            <a:ext cx="6430225" cy="51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0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pic>
        <p:nvPicPr>
          <p:cNvPr id="3" name="Immagine 2" descr="img 659 27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980657"/>
            <a:ext cx="6186690" cy="55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0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pic>
        <p:nvPicPr>
          <p:cNvPr id="2" name="Immagine 1" descr="img 607 25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888870"/>
            <a:ext cx="6490552" cy="56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0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615 25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76" y="947008"/>
            <a:ext cx="3616761" cy="51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0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4" name="Immagine 3" descr="img 616 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3" y="999911"/>
            <a:ext cx="8404219" cy="529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0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6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5" y="1587996"/>
            <a:ext cx="8384184" cy="37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0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629 26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43" y="893264"/>
            <a:ext cx="5266173" cy="545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630 26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51" y="913534"/>
            <a:ext cx="6163853" cy="520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ESEMPIO 6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53" y="1494229"/>
            <a:ext cx="4970009" cy="487060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Groupon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4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320</Words>
  <Application>Microsoft Macintosh PowerPoint</Application>
  <PresentationFormat>Presentazione su schermo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Capitolo 1</dc:title>
  <dc:creator>MacBook</dc:creator>
  <cp:lastModifiedBy>FG</cp:lastModifiedBy>
  <cp:revision>173</cp:revision>
  <dcterms:created xsi:type="dcterms:W3CDTF">2013-07-26T06:15:33Z</dcterms:created>
  <dcterms:modified xsi:type="dcterms:W3CDTF">2014-01-08T14:02:56Z</dcterms:modified>
</cp:coreProperties>
</file>