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280" r:id="rId3"/>
    <p:sldId id="295" r:id="rId4"/>
    <p:sldId id="296" r:id="rId5"/>
    <p:sldId id="298" r:id="rId6"/>
    <p:sldId id="297" r:id="rId7"/>
    <p:sldId id="299" r:id="rId8"/>
    <p:sldId id="300" r:id="rId9"/>
    <p:sldId id="301" r:id="rId10"/>
    <p:sldId id="302" r:id="rId11"/>
    <p:sldId id="303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A8"/>
    <a:srgbClr val="EF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103" d="100"/>
          <a:sy n="103" d="100"/>
        </p:scale>
        <p:origin x="-1016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7D3D-7035-874D-B542-1A8E0394905F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180-E428-2346-8AFB-24F55637AB2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5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B61-AE04-3F40-9273-0020D59118F4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DE3C-9E1B-2043-8097-5CD03AD7AB5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7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10DA-958E-DA43-B624-04E53CAEC52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EAC-4F6C-EF4B-AD71-FD53B7901BAE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9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1D8-EA63-5D44-A0FC-182D1AECDC8A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091-8B92-CB46-A5DA-0A0C229C8E3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591-274B-7D45-AA4E-2DB45990D63C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D40-A249-1141-ACBE-A2C8904E1AD8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5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E14F-2AA9-4D41-A890-509E82CFBC1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E78-BBF3-B84F-B327-7C4E13C0C16D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7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12D-8645-AA41-8C18-D23FAFDD923F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10F2-E268-CE4E-8A95-0FCA73E9619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1DB-53AB-A64D-8559-4DF3D3BA0FF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9CF-F577-AF49-8C7C-0843582F70C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7DB6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67289" y="2"/>
            <a:ext cx="7676711" cy="2365373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Parte </a:t>
            </a:r>
            <a:r>
              <a:rPr lang="it-IT" sz="6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VI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67289" y="2841626"/>
            <a:ext cx="7634179" cy="302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A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Indice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Piano di marketing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Organizzazione di marketing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Verso il marketing sostenibile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467289" y="349378"/>
            <a:ext cx="7676712" cy="179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management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marketing</a:t>
            </a:r>
            <a:endParaRPr lang="it-IT" sz="5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1360262" y="6526450"/>
            <a:ext cx="7636318" cy="365125"/>
          </a:xfrm>
        </p:spPr>
        <p:txBody>
          <a:bodyPr/>
          <a:lstStyle/>
          <a:p>
            <a:pPr algn="r"/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7520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597 24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15" y="937003"/>
            <a:ext cx="4751880" cy="53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CASE HYSTORY 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7" y="1578112"/>
            <a:ext cx="8491560" cy="42140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Barilla Center for </a:t>
            </a:r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Food</a:t>
            </a:r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ESEMPIO 5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3" y="1492229"/>
            <a:ext cx="5212107" cy="3870881"/>
          </a:xfrm>
          <a:prstGeom prst="rect">
            <a:avLst/>
          </a:prstGeom>
        </p:spPr>
      </p:pic>
      <p:pic>
        <p:nvPicPr>
          <p:cNvPr id="4" name="Immagine 3" descr="ESEMPIO 54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6" y="2209561"/>
            <a:ext cx="4824862" cy="417373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Poltrone Frau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Premio Marketing per l’Università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CASE HYSTORY 55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391959" y="1552910"/>
            <a:ext cx="4543724" cy="4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558 23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2" y="1007044"/>
            <a:ext cx="4397020" cy="53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Luxottica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 descr="CASE HYSTORY 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3" y="1532222"/>
            <a:ext cx="7898702" cy="44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586 23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85" y="850312"/>
            <a:ext cx="4137487" cy="5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6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588 24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21" y="882611"/>
            <a:ext cx="6192127" cy="56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4" name="Immagine 3" descr="img 589 24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1" y="1449931"/>
            <a:ext cx="8712461" cy="37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590 24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91" y="986319"/>
            <a:ext cx="6373272" cy="52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176</Words>
  <Application>Microsoft Macintosh PowerPoint</Application>
  <PresentationFormat>Presentazione su schermo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</dc:title>
  <dc:creator>MacBook</dc:creator>
  <cp:lastModifiedBy>FG</cp:lastModifiedBy>
  <cp:revision>171</cp:revision>
  <dcterms:created xsi:type="dcterms:W3CDTF">2013-07-26T06:15:33Z</dcterms:created>
  <dcterms:modified xsi:type="dcterms:W3CDTF">2014-01-08T13:48:56Z</dcterms:modified>
</cp:coreProperties>
</file>