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4" r:id="rId2"/>
    <p:sldId id="280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6A8"/>
    <a:srgbClr val="EF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6" autoAdjust="0"/>
  </p:normalViewPr>
  <p:slideViewPr>
    <p:cSldViewPr snapToGrid="0" snapToObjects="1">
      <p:cViewPr>
        <p:scale>
          <a:sx n="103" d="100"/>
          <a:sy n="103" d="100"/>
        </p:scale>
        <p:origin x="-1016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57D3D-7035-874D-B542-1A8E0394905F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3180-E428-2346-8AFB-24F55637AB29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54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7B61-AE04-3F40-9273-0020D59118F4}" type="datetimeFigureOut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0DE3C-9E1B-2043-8097-5CD03AD7AB5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371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10DA-958E-DA43-B624-04E53CAEC52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95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7FEAC-4F6C-EF4B-AD71-FD53B7901BAE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49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01D8-EA63-5D44-A0FC-182D1AECDC8A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6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33091-8B92-CB46-A5DA-0A0C229C8E30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05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B591-274B-7D45-AA4E-2DB45990D63C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1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D40-A249-1141-ACBE-A2C8904E1AD8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45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E14F-2AA9-4D41-A890-509E82CFBC1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50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CE78-BBF3-B84F-B327-7C4E13C0C16D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74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12D-8645-AA41-8C18-D23FAFDD923F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94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10F2-E268-CE4E-8A95-0FCA73E9619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6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41DB-53AB-A64D-8559-4DF3D3BA0FF4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5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79CF-F577-AF49-8C7C-0843582F70C1}" type="datetime1">
              <a:rPr lang="it-IT" smtClean="0"/>
              <a:pPr/>
              <a:t>08/01/14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Economia, Società, Mercato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723B-063F-0340-9931-E9827CD072BF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7DB64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67289" y="2"/>
            <a:ext cx="7676711" cy="2365373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Parte </a:t>
            </a:r>
            <a:r>
              <a:rPr kumimoji="0" lang="it-IT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II</a:t>
            </a:r>
            <a:endParaRPr kumimoji="0" lang="it-IT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1467289" y="2841626"/>
            <a:ext cx="7634179" cy="260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9A2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Indice</a:t>
            </a:r>
          </a:p>
          <a:p>
            <a:pPr defTabSz="360000">
              <a:lnSpc>
                <a:spcPct val="130000"/>
              </a:lnSpc>
            </a:pP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5 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Analisi dell’offerta</a:t>
            </a: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Analisi della domanda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defTabSz="360000">
              <a:lnSpc>
                <a:spcPct val="130000"/>
              </a:lnSpc>
            </a:pP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it-IT" sz="2400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	Capitolo </a:t>
            </a:r>
            <a:r>
              <a:rPr lang="it-IT" sz="2400" dirty="0" smtClean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it-IT" sz="2400" dirty="0">
                <a:solidFill>
                  <a:srgbClr val="EF9A2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L’informazione per le scelte di marketing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467289" y="349378"/>
            <a:ext cx="7676712" cy="1795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it-IT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mercato </a:t>
            </a: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1360262" y="6526450"/>
            <a:ext cx="7636318" cy="365125"/>
          </a:xfrm>
        </p:spPr>
        <p:txBody>
          <a:bodyPr/>
          <a:lstStyle/>
          <a:p>
            <a:pPr algn="r"/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275208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32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8" y="1141182"/>
            <a:ext cx="7772398" cy="553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34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1073359"/>
            <a:ext cx="6350998" cy="53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36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30" y="958778"/>
            <a:ext cx="7023451" cy="55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42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23" y="1183583"/>
            <a:ext cx="5094061" cy="52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43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4" y="886113"/>
            <a:ext cx="7601373" cy="57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44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90" y="814221"/>
            <a:ext cx="7040029" cy="56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56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21" y="1063473"/>
            <a:ext cx="4910749" cy="52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59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7" y="992820"/>
            <a:ext cx="8256263" cy="54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62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69" y="933484"/>
            <a:ext cx="6018318" cy="536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63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67" y="1183583"/>
            <a:ext cx="3701234" cy="51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FOCUS 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5" y="926371"/>
            <a:ext cx="5508625" cy="53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5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66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40" y="912345"/>
            <a:ext cx="5778041" cy="54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74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4" y="1057430"/>
            <a:ext cx="7565801" cy="52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78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887687"/>
            <a:ext cx="3379834" cy="54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79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24" y="924286"/>
            <a:ext cx="3524873" cy="55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80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17" y="973989"/>
            <a:ext cx="3317075" cy="51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81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04" y="924674"/>
            <a:ext cx="3062932" cy="555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83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3" y="975480"/>
            <a:ext cx="7454834" cy="55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4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08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390" y="904875"/>
            <a:ext cx="3126231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12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1216852"/>
            <a:ext cx="6286500" cy="47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6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18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28" y="1047751"/>
            <a:ext cx="3077839" cy="51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6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22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3" y="1474936"/>
            <a:ext cx="8683625" cy="41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91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2" name="Immagine 1" descr="img 125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00" y="968375"/>
            <a:ext cx="3454296" cy="53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3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28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001411"/>
            <a:ext cx="6954587" cy="55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-1"/>
            <a:ext cx="9144000" cy="701751"/>
          </a:xfrm>
          <a:prstGeom prst="rect">
            <a:avLst/>
          </a:prstGeom>
          <a:solidFill>
            <a:srgbClr val="22A6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Capitolo 6</a:t>
            </a:r>
            <a:endParaRPr lang="it-IT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10"/>
          </p:nvPr>
        </p:nvSpPr>
        <p:spPr>
          <a:xfrm>
            <a:off x="174623" y="6512400"/>
            <a:ext cx="8969377" cy="345600"/>
          </a:xfrm>
        </p:spPr>
        <p:txBody>
          <a:bodyPr/>
          <a:lstStyle/>
          <a:p>
            <a:r>
              <a:rPr lang="it-IT" sz="1100" dirty="0"/>
              <a:t>A. </a:t>
            </a:r>
            <a:r>
              <a:rPr lang="it-IT" sz="1100" dirty="0" smtClean="0"/>
              <a:t>Mattiacci</a:t>
            </a:r>
            <a:r>
              <a:rPr lang="it-IT" sz="1100" dirty="0"/>
              <a:t> </a:t>
            </a:r>
            <a:r>
              <a:rPr lang="it-IT" sz="1100" dirty="0" smtClean="0"/>
              <a:t>- A. Pastore,  </a:t>
            </a:r>
            <a:r>
              <a:rPr lang="it-IT" sz="1100" i="1" dirty="0" smtClean="0"/>
              <a:t>Marketing				  					  </a:t>
            </a:r>
            <a:r>
              <a:rPr lang="it-IT" sz="1100" dirty="0" smtClean="0"/>
              <a:t>Copyright © Ulrico Hoepli Editore S.p.A. 2014</a:t>
            </a:r>
            <a:endParaRPr lang="it-IT" sz="1100" i="1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 rot="16200000">
            <a:off x="-2567762" y="2567763"/>
            <a:ext cx="650712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Capitolo 5</a:t>
            </a:r>
          </a:p>
          <a:p>
            <a:pPr lvl="0">
              <a:spcBef>
                <a:spcPct val="0"/>
              </a:spcBef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Analisi </a:t>
            </a:r>
            <a:r>
              <a:rPr lang="it-I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dell’offerta</a:t>
            </a:r>
          </a:p>
        </p:txBody>
      </p:sp>
      <p:pic>
        <p:nvPicPr>
          <p:cNvPr id="3" name="Immagine 2" descr="img 129 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"/>
          <a:stretch/>
        </p:blipFill>
        <p:spPr>
          <a:xfrm>
            <a:off x="2095500" y="1008529"/>
            <a:ext cx="5093532" cy="56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391</Words>
  <Application>Microsoft Macintosh PowerPoint</Application>
  <PresentationFormat>Presentazione su schermo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1</dc:title>
  <dc:creator>MacBook</dc:creator>
  <cp:lastModifiedBy>FG</cp:lastModifiedBy>
  <cp:revision>157</cp:revision>
  <dcterms:created xsi:type="dcterms:W3CDTF">2013-07-26T06:15:33Z</dcterms:created>
  <dcterms:modified xsi:type="dcterms:W3CDTF">2014-01-08T11:59:03Z</dcterms:modified>
</cp:coreProperties>
</file>