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4" r:id="rId2"/>
    <p:sldId id="280" r:id="rId3"/>
    <p:sldId id="281" r:id="rId4"/>
    <p:sldId id="282" r:id="rId5"/>
    <p:sldId id="283" r:id="rId6"/>
    <p:sldId id="295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6" r:id="rId15"/>
    <p:sldId id="297" r:id="rId16"/>
    <p:sldId id="298" r:id="rId17"/>
    <p:sldId id="299" r:id="rId18"/>
    <p:sldId id="291" r:id="rId19"/>
    <p:sldId id="292" r:id="rId20"/>
    <p:sldId id="293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6A8"/>
    <a:srgbClr val="EF9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06" autoAdjust="0"/>
  </p:normalViewPr>
  <p:slideViewPr>
    <p:cSldViewPr snapToGrid="0" snapToObjects="1">
      <p:cViewPr>
        <p:scale>
          <a:sx n="80" d="100"/>
          <a:sy n="80" d="100"/>
        </p:scale>
        <p:origin x="-1680" y="-1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57D3D-7035-874D-B542-1A8E0394905F}" type="datetimeFigureOut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3180-E428-2346-8AFB-24F55637AB2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954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B7B61-AE04-3F40-9273-0020D59118F4}" type="datetimeFigureOut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0DE3C-9E1B-2043-8097-5CD03AD7AB5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371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10DA-958E-DA43-B624-04E53CAEC520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95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FEAC-4F6C-EF4B-AD71-FD53B7901BAE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49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1D8-EA63-5D44-A0FC-182D1AECDC8A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68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3091-8B92-CB46-A5DA-0A0C229C8E30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05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B591-274B-7D45-AA4E-2DB45990D63C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1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D40-A249-1141-ACBE-A2C8904E1AD8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45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E14F-2AA9-4D41-A890-509E82CFBC11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50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E78-BBF3-B84F-B327-7C4E13C0C16D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74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12D-8645-AA41-8C18-D23FAFDD923F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94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10F2-E268-CE4E-8A95-0FCA73E96194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6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41DB-53AB-A64D-8559-4DF3D3BA0FF4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5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79CF-F577-AF49-8C7C-0843582F70C1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rgbClr val="7DB6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467289" y="2"/>
            <a:ext cx="7676711" cy="2365373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Parte </a:t>
            </a: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endParaRPr kumimoji="0" lang="it-IT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467289" y="2841626"/>
            <a:ext cx="7634179" cy="28416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9A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Indice</a:t>
            </a:r>
          </a:p>
          <a:p>
            <a:pPr defTabSz="360000">
              <a:lnSpc>
                <a:spcPct val="130000"/>
              </a:lnSpc>
            </a:pP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1 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Economia, società e mercato</a:t>
            </a:r>
          </a:p>
          <a:p>
            <a:pPr defTabSz="360000">
              <a:lnSpc>
                <a:spcPct val="130000"/>
              </a:lnSpc>
            </a:pP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Impresa e marketing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defTabSz="360000">
              <a:lnSpc>
                <a:spcPct val="130000"/>
              </a:lnSpc>
            </a:pP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La rivoluzione digitale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defTabSz="360000">
              <a:lnSpc>
                <a:spcPct val="130000"/>
              </a:lnSpc>
            </a:pP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Il processo di marketing fra impresa e 			                     ambiente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467289" y="349378"/>
            <a:ext cx="7676712" cy="1795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it-IT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Impresa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it-IT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mercato</a:t>
            </a:r>
            <a:endParaRPr lang="it-IT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1360262" y="6526450"/>
            <a:ext cx="7636318" cy="365125"/>
          </a:xfrm>
        </p:spPr>
        <p:txBody>
          <a:bodyPr/>
          <a:lstStyle/>
          <a:p>
            <a:pPr algn="r"/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</p:spTree>
    <p:extLst>
      <p:ext uri="{BB962C8B-B14F-4D97-AF65-F5344CB8AC3E}">
        <p14:creationId xmlns:p14="http://schemas.microsoft.com/office/powerpoint/2010/main" val="275208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 rot="16200000">
            <a:off x="-2567762" y="2757761"/>
            <a:ext cx="6507126" cy="137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L’analisi dell’offerta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Capitolo 2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64" y="952501"/>
            <a:ext cx="5034279" cy="52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 rot="16200000">
            <a:off x="-2567762" y="2757761"/>
            <a:ext cx="6507126" cy="137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L’analisi dell’offerta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Capitolo 2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175"/>
            <a:ext cx="9144000" cy="433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 rot="16200000">
            <a:off x="-2567762" y="2757761"/>
            <a:ext cx="6507126" cy="137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L’analisi dell’offerta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Capitolo 2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88" y="813275"/>
            <a:ext cx="4326384" cy="56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 rot="16200000">
            <a:off x="-2567762" y="2757761"/>
            <a:ext cx="6507126" cy="137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L’analisi dell’offerta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1" y="842733"/>
            <a:ext cx="5426438" cy="56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 rot="16200000">
            <a:off x="-2567762" y="2757761"/>
            <a:ext cx="6507126" cy="137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L’analisi dell’offerta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ESEMPIO 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524000"/>
            <a:ext cx="7834551" cy="433387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Nike Plus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7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Gentilini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magine 1" descr="ESEMPIO 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74" y="1536700"/>
            <a:ext cx="6162675" cy="46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Ikea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ESEMPIO 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1623424"/>
            <a:ext cx="6953250" cy="46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6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eBay</a:t>
            </a:r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temporary</a:t>
            </a:r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store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magine 1" descr="ESEMPIO 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4" y="1549859"/>
            <a:ext cx="7794625" cy="480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3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 rot="16200000">
            <a:off x="-2567762" y="2757761"/>
            <a:ext cx="6507126" cy="137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L’analisi dell’offerta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Capitolo 4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3" y="841375"/>
            <a:ext cx="8620547" cy="549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 rot="16200000">
            <a:off x="-2567762" y="2757761"/>
            <a:ext cx="6507126" cy="137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L’analisi dell’offerta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Capitolo 4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5" y="904875"/>
            <a:ext cx="8469769" cy="54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 rot="16200000">
            <a:off x="-2567762" y="2757761"/>
            <a:ext cx="6507126" cy="137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L’analisi dell’offerta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4" y="1052025"/>
            <a:ext cx="8016875" cy="51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5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 rot="16200000">
            <a:off x="-2567762" y="2757761"/>
            <a:ext cx="6507126" cy="137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L’analisi dell’offerta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Capitolo 4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83" y="888999"/>
            <a:ext cx="5053491" cy="55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 rot="16200000">
            <a:off x="-2567762" y="2757761"/>
            <a:ext cx="6507126" cy="137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L’analisi dell’offerta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" y="936624"/>
            <a:ext cx="8371609" cy="54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9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 rot="16200000">
            <a:off x="-2567762" y="2757761"/>
            <a:ext cx="6507126" cy="137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L’analisi dell’offerta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76" y="1051400"/>
            <a:ext cx="3730058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9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 rot="16200000">
            <a:off x="-2567762" y="2757761"/>
            <a:ext cx="6507126" cy="137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L’analisi dell’offerta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Capitolo 1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49" y="979368"/>
            <a:ext cx="5161209" cy="55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Capitolo 1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pic>
        <p:nvPicPr>
          <p:cNvPr id="3" name="Immagine 2" descr="FOCUS 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16" y="1386304"/>
            <a:ext cx="4672196" cy="503237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-1" y="79375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Foppapedretti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1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 rot="16200000">
            <a:off x="-2567762" y="2757761"/>
            <a:ext cx="6507126" cy="137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L’analisi dell’offerta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39" y="1019650"/>
            <a:ext cx="3334332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 rot="16200000">
            <a:off x="-2567762" y="2757761"/>
            <a:ext cx="6507126" cy="137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L’analisi dell’offerta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76" y="1000124"/>
            <a:ext cx="3691458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 rot="16200000">
            <a:off x="-2567762" y="2757761"/>
            <a:ext cx="6507126" cy="137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L’analisi dell’offerta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46" y="1109626"/>
            <a:ext cx="2599139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357</Words>
  <Application>Microsoft Macintosh PowerPoint</Application>
  <PresentationFormat>Presentazione su schermo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Capitolo 1</dc:title>
  <dc:creator>MacBook</dc:creator>
  <cp:lastModifiedBy>FG</cp:lastModifiedBy>
  <cp:revision>154</cp:revision>
  <dcterms:created xsi:type="dcterms:W3CDTF">2013-07-26T06:15:33Z</dcterms:created>
  <dcterms:modified xsi:type="dcterms:W3CDTF">2014-01-08T11:58:51Z</dcterms:modified>
</cp:coreProperties>
</file>